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6" r:id="rId3"/>
    <p:sldId id="262" r:id="rId4"/>
    <p:sldId id="267" r:id="rId5"/>
    <p:sldId id="261" r:id="rId6"/>
    <p:sldId id="260" r:id="rId7"/>
    <p:sldId id="263" r:id="rId8"/>
    <p:sldId id="258"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703F3-548C-4B81-B315-6BE693E5F9F3}" v="21" dt="2020-04-29T14:31:40.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0"/>
    <p:restoredTop sz="94675"/>
  </p:normalViewPr>
  <p:slideViewPr>
    <p:cSldViewPr snapToGrid="0" snapToObjects="1">
      <p:cViewPr varScale="1">
        <p:scale>
          <a:sx n="114" d="100"/>
          <a:sy n="114" d="100"/>
        </p:scale>
        <p:origin x="7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obson" userId="S::james.robson@keswickministries.org::e470c3f1-f028-4726-bc44-b0d7e0fe8409" providerId="AD" clId="Web-{CD1D4531-0508-A045-A28D-837A4A85AB2B}"/>
    <pc:docChg chg="modSld">
      <pc:chgData name="James Robson" userId="S::james.robson@keswickministries.org::e470c3f1-f028-4726-bc44-b0d7e0fe8409" providerId="AD" clId="Web-{CD1D4531-0508-A045-A28D-837A4A85AB2B}" dt="2020-04-28T11:54:05.926" v="111" actId="20577"/>
      <pc:docMkLst>
        <pc:docMk/>
      </pc:docMkLst>
      <pc:sldChg chg="modSp">
        <pc:chgData name="James Robson" userId="S::james.robson@keswickministries.org::e470c3f1-f028-4726-bc44-b0d7e0fe8409" providerId="AD" clId="Web-{CD1D4531-0508-A045-A28D-837A4A85AB2B}" dt="2020-04-28T11:54:05.926" v="110" actId="20577"/>
        <pc:sldMkLst>
          <pc:docMk/>
          <pc:sldMk cId="466009052" sldId="260"/>
        </pc:sldMkLst>
        <pc:spChg chg="mod">
          <ac:chgData name="James Robson" userId="S::james.robson@keswickministries.org::e470c3f1-f028-4726-bc44-b0d7e0fe8409" providerId="AD" clId="Web-{CD1D4531-0508-A045-A28D-837A4A85AB2B}" dt="2020-04-28T11:54:05.926" v="110" actId="20577"/>
          <ac:spMkLst>
            <pc:docMk/>
            <pc:sldMk cId="466009052" sldId="260"/>
            <ac:spMk id="2" creationId="{00000000-0000-0000-0000-000000000000}"/>
          </ac:spMkLst>
        </pc:spChg>
      </pc:sldChg>
    </pc:docChg>
  </pc:docChgLst>
  <pc:docChgLst>
    <pc:chgData name="James Robson" userId="S::james.robson@keswickministries.org::e470c3f1-f028-4726-bc44-b0d7e0fe8409" providerId="AD" clId="Web-{DF95B2A7-9CF5-E602-659E-D7933A983B29}"/>
    <pc:docChg chg="modSld">
      <pc:chgData name="James Robson" userId="S::james.robson@keswickministries.org::e470c3f1-f028-4726-bc44-b0d7e0fe8409" providerId="AD" clId="Web-{DF95B2A7-9CF5-E602-659E-D7933A983B29}" dt="2020-04-28T11:52:41.632" v="159" actId="20577"/>
      <pc:docMkLst>
        <pc:docMk/>
      </pc:docMkLst>
      <pc:sldChg chg="modSp">
        <pc:chgData name="James Robson" userId="S::james.robson@keswickministries.org::e470c3f1-f028-4726-bc44-b0d7e0fe8409" providerId="AD" clId="Web-{DF95B2A7-9CF5-E602-659E-D7933A983B29}" dt="2020-04-28T11:52:41.632" v="158" actId="20577"/>
        <pc:sldMkLst>
          <pc:docMk/>
          <pc:sldMk cId="149464657" sldId="266"/>
        </pc:sldMkLst>
        <pc:spChg chg="mod">
          <ac:chgData name="James Robson" userId="S::james.robson@keswickministries.org::e470c3f1-f028-4726-bc44-b0d7e0fe8409" providerId="AD" clId="Web-{DF95B2A7-9CF5-E602-659E-D7933A983B29}" dt="2020-04-28T11:52:41.632" v="158" actId="20577"/>
          <ac:spMkLst>
            <pc:docMk/>
            <pc:sldMk cId="149464657" sldId="266"/>
            <ac:spMk id="2" creationId="{00000000-0000-0000-0000-000000000000}"/>
          </ac:spMkLst>
        </pc:spChg>
      </pc:sldChg>
      <pc:sldChg chg="modSp">
        <pc:chgData name="James Robson" userId="S::james.robson@keswickministries.org::e470c3f1-f028-4726-bc44-b0d7e0fe8409" providerId="AD" clId="Web-{DF95B2A7-9CF5-E602-659E-D7933A983B29}" dt="2020-04-28T11:50:04.586" v="2" actId="20577"/>
        <pc:sldMkLst>
          <pc:docMk/>
          <pc:sldMk cId="3291468254" sldId="267"/>
        </pc:sldMkLst>
        <pc:spChg chg="mod">
          <ac:chgData name="James Robson" userId="S::james.robson@keswickministries.org::e470c3f1-f028-4726-bc44-b0d7e0fe8409" providerId="AD" clId="Web-{DF95B2A7-9CF5-E602-659E-D7933A983B29}" dt="2020-04-28T11:50:04.586" v="2" actId="20577"/>
          <ac:spMkLst>
            <pc:docMk/>
            <pc:sldMk cId="3291468254" sldId="267"/>
            <ac:spMk id="3" creationId="{00000000-0000-0000-0000-000000000000}"/>
          </ac:spMkLst>
        </pc:spChg>
      </pc:sldChg>
    </pc:docChg>
  </pc:docChgLst>
  <pc:docChgLst>
    <pc:chgData name="Sarah Robinson" userId="62cda71b-135e-4824-97e1-f45626818bae" providerId="ADAL" clId="{69C703F3-548C-4B81-B315-6BE693E5F9F3}"/>
    <pc:docChg chg="undo custSel mod addSld delSld modSld sldOrd">
      <pc:chgData name="Sarah Robinson" userId="62cda71b-135e-4824-97e1-f45626818bae" providerId="ADAL" clId="{69C703F3-548C-4B81-B315-6BE693E5F9F3}" dt="2020-04-30T11:41:19.528" v="6612" actId="2696"/>
      <pc:docMkLst>
        <pc:docMk/>
      </pc:docMkLst>
      <pc:sldChg chg="modSp mod">
        <pc:chgData name="Sarah Robinson" userId="62cda71b-135e-4824-97e1-f45626818bae" providerId="ADAL" clId="{69C703F3-548C-4B81-B315-6BE693E5F9F3}" dt="2020-04-24T10:21:41.682" v="6" actId="20577"/>
        <pc:sldMkLst>
          <pc:docMk/>
          <pc:sldMk cId="1736500707" sldId="256"/>
        </pc:sldMkLst>
        <pc:spChg chg="mod">
          <ac:chgData name="Sarah Robinson" userId="62cda71b-135e-4824-97e1-f45626818bae" providerId="ADAL" clId="{69C703F3-548C-4B81-B315-6BE693E5F9F3}" dt="2020-04-24T10:21:41.682" v="6" actId="20577"/>
          <ac:spMkLst>
            <pc:docMk/>
            <pc:sldMk cId="1736500707" sldId="256"/>
            <ac:spMk id="2" creationId="{00000000-0000-0000-0000-000000000000}"/>
          </ac:spMkLst>
        </pc:spChg>
      </pc:sldChg>
      <pc:sldChg chg="addSp delSp modSp mod">
        <pc:chgData name="Sarah Robinson" userId="62cda71b-135e-4824-97e1-f45626818bae" providerId="ADAL" clId="{69C703F3-548C-4B81-B315-6BE693E5F9F3}" dt="2020-04-30T11:37:58.649" v="6594" actId="478"/>
        <pc:sldMkLst>
          <pc:docMk/>
          <pc:sldMk cId="203558856" sldId="258"/>
        </pc:sldMkLst>
        <pc:spChg chg="mod">
          <ac:chgData name="Sarah Robinson" userId="62cda71b-135e-4824-97e1-f45626818bae" providerId="ADAL" clId="{69C703F3-548C-4B81-B315-6BE693E5F9F3}" dt="2020-04-24T14:34:03.925" v="3276" actId="20577"/>
          <ac:spMkLst>
            <pc:docMk/>
            <pc:sldMk cId="203558856" sldId="258"/>
            <ac:spMk id="7" creationId="{00000000-0000-0000-0000-000000000000}"/>
          </ac:spMkLst>
        </pc:spChg>
        <pc:picChg chg="add del mod">
          <ac:chgData name="Sarah Robinson" userId="62cda71b-135e-4824-97e1-f45626818bae" providerId="ADAL" clId="{69C703F3-548C-4B81-B315-6BE693E5F9F3}" dt="2020-04-30T11:37:58.649" v="6594" actId="478"/>
          <ac:picMkLst>
            <pc:docMk/>
            <pc:sldMk cId="203558856" sldId="258"/>
            <ac:picMk id="3" creationId="{76DFB0A5-534F-403D-B41A-09060F8636DE}"/>
          </ac:picMkLst>
        </pc:picChg>
      </pc:sldChg>
      <pc:sldChg chg="addSp delSp modSp mod ord">
        <pc:chgData name="Sarah Robinson" userId="62cda71b-135e-4824-97e1-f45626818bae" providerId="ADAL" clId="{69C703F3-548C-4B81-B315-6BE693E5F9F3}" dt="2020-04-30T11:37:51.619" v="6592" actId="478"/>
        <pc:sldMkLst>
          <pc:docMk/>
          <pc:sldMk cId="466009052" sldId="260"/>
        </pc:sldMkLst>
        <pc:spChg chg="mod">
          <ac:chgData name="Sarah Robinson" userId="62cda71b-135e-4824-97e1-f45626818bae" providerId="ADAL" clId="{69C703F3-548C-4B81-B315-6BE693E5F9F3}" dt="2020-04-29T14:35:23.973" v="6271" actId="20577"/>
          <ac:spMkLst>
            <pc:docMk/>
            <pc:sldMk cId="466009052" sldId="260"/>
            <ac:spMk id="2" creationId="{00000000-0000-0000-0000-000000000000}"/>
          </ac:spMkLst>
        </pc:spChg>
        <pc:picChg chg="add del mod">
          <ac:chgData name="Sarah Robinson" userId="62cda71b-135e-4824-97e1-f45626818bae" providerId="ADAL" clId="{69C703F3-548C-4B81-B315-6BE693E5F9F3}" dt="2020-04-30T11:37:51.619" v="6592" actId="478"/>
          <ac:picMkLst>
            <pc:docMk/>
            <pc:sldMk cId="466009052" sldId="260"/>
            <ac:picMk id="4" creationId="{B5ACE206-FC88-4116-94FF-1AAB0C5FC015}"/>
          </ac:picMkLst>
        </pc:picChg>
      </pc:sldChg>
      <pc:sldChg chg="addSp delSp modSp mod ord modClrScheme chgLayout">
        <pc:chgData name="Sarah Robinson" userId="62cda71b-135e-4824-97e1-f45626818bae" providerId="ADAL" clId="{69C703F3-548C-4B81-B315-6BE693E5F9F3}" dt="2020-04-30T11:37:48.215" v="6591" actId="478"/>
        <pc:sldMkLst>
          <pc:docMk/>
          <pc:sldMk cId="2050360995" sldId="261"/>
        </pc:sldMkLst>
        <pc:spChg chg="mod">
          <ac:chgData name="Sarah Robinson" userId="62cda71b-135e-4824-97e1-f45626818bae" providerId="ADAL" clId="{69C703F3-548C-4B81-B315-6BE693E5F9F3}" dt="2020-04-29T14:28:41.472" v="6196" actId="12"/>
          <ac:spMkLst>
            <pc:docMk/>
            <pc:sldMk cId="2050360995" sldId="261"/>
            <ac:spMk id="3" creationId="{00000000-0000-0000-0000-000000000000}"/>
          </ac:spMkLst>
        </pc:spChg>
        <pc:picChg chg="add del mod">
          <ac:chgData name="Sarah Robinson" userId="62cda71b-135e-4824-97e1-f45626818bae" providerId="ADAL" clId="{69C703F3-548C-4B81-B315-6BE693E5F9F3}" dt="2020-04-30T11:37:48.215" v="6591" actId="478"/>
          <ac:picMkLst>
            <pc:docMk/>
            <pc:sldMk cId="2050360995" sldId="261"/>
            <ac:picMk id="4" creationId="{5E3E205C-B7F6-494C-A330-C4296304297B}"/>
          </ac:picMkLst>
        </pc:picChg>
      </pc:sldChg>
      <pc:sldChg chg="modSp mod ord">
        <pc:chgData name="Sarah Robinson" userId="62cda71b-135e-4824-97e1-f45626818bae" providerId="ADAL" clId="{69C703F3-548C-4B81-B315-6BE693E5F9F3}" dt="2020-04-24T14:42:37.474" v="4148" actId="255"/>
        <pc:sldMkLst>
          <pc:docMk/>
          <pc:sldMk cId="522061675" sldId="262"/>
        </pc:sldMkLst>
        <pc:spChg chg="mod">
          <ac:chgData name="Sarah Robinson" userId="62cda71b-135e-4824-97e1-f45626818bae" providerId="ADAL" clId="{69C703F3-548C-4B81-B315-6BE693E5F9F3}" dt="2020-04-24T14:42:37.474" v="4148" actId="255"/>
          <ac:spMkLst>
            <pc:docMk/>
            <pc:sldMk cId="522061675" sldId="262"/>
            <ac:spMk id="3" creationId="{00000000-0000-0000-0000-000000000000}"/>
          </ac:spMkLst>
        </pc:spChg>
      </pc:sldChg>
      <pc:sldChg chg="addSp delSp modSp mod ord">
        <pc:chgData name="Sarah Robinson" userId="62cda71b-135e-4824-97e1-f45626818bae" providerId="ADAL" clId="{69C703F3-548C-4B81-B315-6BE693E5F9F3}" dt="2020-04-30T11:37:55.225" v="6593" actId="478"/>
        <pc:sldMkLst>
          <pc:docMk/>
          <pc:sldMk cId="1687905277" sldId="263"/>
        </pc:sldMkLst>
        <pc:spChg chg="mod">
          <ac:chgData name="Sarah Robinson" userId="62cda71b-135e-4824-97e1-f45626818bae" providerId="ADAL" clId="{69C703F3-548C-4B81-B315-6BE693E5F9F3}" dt="2020-04-29T14:29:57.152" v="6212" actId="20577"/>
          <ac:spMkLst>
            <pc:docMk/>
            <pc:sldMk cId="1687905277" sldId="263"/>
            <ac:spMk id="2" creationId="{00000000-0000-0000-0000-000000000000}"/>
          </ac:spMkLst>
        </pc:spChg>
        <pc:picChg chg="add del mod">
          <ac:chgData name="Sarah Robinson" userId="62cda71b-135e-4824-97e1-f45626818bae" providerId="ADAL" clId="{69C703F3-548C-4B81-B315-6BE693E5F9F3}" dt="2020-04-30T11:37:55.225" v="6593" actId="478"/>
          <ac:picMkLst>
            <pc:docMk/>
            <pc:sldMk cId="1687905277" sldId="263"/>
            <ac:picMk id="4" creationId="{89734997-63BD-4A98-9746-F13B1CCAFA68}"/>
          </ac:picMkLst>
        </pc:picChg>
      </pc:sldChg>
      <pc:sldChg chg="modSp del mod">
        <pc:chgData name="Sarah Robinson" userId="62cda71b-135e-4824-97e1-f45626818bae" providerId="ADAL" clId="{69C703F3-548C-4B81-B315-6BE693E5F9F3}" dt="2020-04-24T14:38:03.247" v="3612" actId="2696"/>
        <pc:sldMkLst>
          <pc:docMk/>
          <pc:sldMk cId="3794635372" sldId="264"/>
        </pc:sldMkLst>
        <pc:spChg chg="mod">
          <ac:chgData name="Sarah Robinson" userId="62cda71b-135e-4824-97e1-f45626818bae" providerId="ADAL" clId="{69C703F3-548C-4B81-B315-6BE693E5F9F3}" dt="2020-04-24T14:37:35.132" v="3575" actId="20577"/>
          <ac:spMkLst>
            <pc:docMk/>
            <pc:sldMk cId="3794635372" sldId="264"/>
            <ac:spMk id="2" creationId="{00000000-0000-0000-0000-000000000000}"/>
          </ac:spMkLst>
        </pc:spChg>
      </pc:sldChg>
      <pc:sldChg chg="modSp mod ord">
        <pc:chgData name="Sarah Robinson" userId="62cda71b-135e-4824-97e1-f45626818bae" providerId="ADAL" clId="{69C703F3-548C-4B81-B315-6BE693E5F9F3}" dt="2020-04-24T14:43:07.722" v="4167" actId="20577"/>
        <pc:sldMkLst>
          <pc:docMk/>
          <pc:sldMk cId="2405688898" sldId="265"/>
        </pc:sldMkLst>
        <pc:spChg chg="mod">
          <ac:chgData name="Sarah Robinson" userId="62cda71b-135e-4824-97e1-f45626818bae" providerId="ADAL" clId="{69C703F3-548C-4B81-B315-6BE693E5F9F3}" dt="2020-04-24T14:43:07.722" v="4167" actId="20577"/>
          <ac:spMkLst>
            <pc:docMk/>
            <pc:sldMk cId="2405688898" sldId="265"/>
            <ac:spMk id="3" creationId="{00000000-0000-0000-0000-000000000000}"/>
          </ac:spMkLst>
        </pc:spChg>
      </pc:sldChg>
      <pc:sldChg chg="addSp delSp modSp mod">
        <pc:chgData name="Sarah Robinson" userId="62cda71b-135e-4824-97e1-f45626818bae" providerId="ADAL" clId="{69C703F3-548C-4B81-B315-6BE693E5F9F3}" dt="2020-04-30T11:38:03.392" v="6595" actId="478"/>
        <pc:sldMkLst>
          <pc:docMk/>
          <pc:sldMk cId="149464657" sldId="266"/>
        </pc:sldMkLst>
        <pc:spChg chg="mod">
          <ac:chgData name="Sarah Robinson" userId="62cda71b-135e-4824-97e1-f45626818bae" providerId="ADAL" clId="{69C703F3-548C-4B81-B315-6BE693E5F9F3}" dt="2020-04-29T14:31:50.143" v="6232" actId="20577"/>
          <ac:spMkLst>
            <pc:docMk/>
            <pc:sldMk cId="149464657" sldId="266"/>
            <ac:spMk id="2" creationId="{00000000-0000-0000-0000-000000000000}"/>
          </ac:spMkLst>
        </pc:spChg>
        <pc:picChg chg="add del mod">
          <ac:chgData name="Sarah Robinson" userId="62cda71b-135e-4824-97e1-f45626818bae" providerId="ADAL" clId="{69C703F3-548C-4B81-B315-6BE693E5F9F3}" dt="2020-04-30T11:38:03.392" v="6595" actId="478"/>
          <ac:picMkLst>
            <pc:docMk/>
            <pc:sldMk cId="149464657" sldId="266"/>
            <ac:picMk id="4" creationId="{C4B8F7D0-3CB4-4085-804E-B9C9052EACCB}"/>
          </ac:picMkLst>
        </pc:picChg>
      </pc:sldChg>
      <pc:sldChg chg="addSp delSp modSp add mod">
        <pc:chgData name="Sarah Robinson" userId="62cda71b-135e-4824-97e1-f45626818bae" providerId="ADAL" clId="{69C703F3-548C-4B81-B315-6BE693E5F9F3}" dt="2020-04-30T11:37:44.858" v="6590" actId="478"/>
        <pc:sldMkLst>
          <pc:docMk/>
          <pc:sldMk cId="3291468254" sldId="267"/>
        </pc:sldMkLst>
        <pc:spChg chg="mod">
          <ac:chgData name="Sarah Robinson" userId="62cda71b-135e-4824-97e1-f45626818bae" providerId="ADAL" clId="{69C703F3-548C-4B81-B315-6BE693E5F9F3}" dt="2020-04-29T14:29:44.318" v="6209" actId="122"/>
          <ac:spMkLst>
            <pc:docMk/>
            <pc:sldMk cId="3291468254" sldId="267"/>
            <ac:spMk id="3" creationId="{00000000-0000-0000-0000-000000000000}"/>
          </ac:spMkLst>
        </pc:spChg>
        <pc:picChg chg="add del mod">
          <ac:chgData name="Sarah Robinson" userId="62cda71b-135e-4824-97e1-f45626818bae" providerId="ADAL" clId="{69C703F3-548C-4B81-B315-6BE693E5F9F3}" dt="2020-04-30T11:37:44.858" v="6590" actId="478"/>
          <ac:picMkLst>
            <pc:docMk/>
            <pc:sldMk cId="3291468254" sldId="267"/>
            <ac:picMk id="4" creationId="{81CBC1B4-D75C-496B-80CE-60DA82084A6C}"/>
          </ac:picMkLst>
        </pc:picChg>
      </pc:sldChg>
      <pc:sldChg chg="addSp delSp modSp new del mod ord">
        <pc:chgData name="Sarah Robinson" userId="62cda71b-135e-4824-97e1-f45626818bae" providerId="ADAL" clId="{69C703F3-548C-4B81-B315-6BE693E5F9F3}" dt="2020-04-30T11:41:19.528" v="6612" actId="2696"/>
        <pc:sldMkLst>
          <pc:docMk/>
          <pc:sldMk cId="761510828" sldId="268"/>
        </pc:sldMkLst>
        <pc:spChg chg="mod">
          <ac:chgData name="Sarah Robinson" userId="62cda71b-135e-4824-97e1-f45626818bae" providerId="ADAL" clId="{69C703F3-548C-4B81-B315-6BE693E5F9F3}" dt="2020-04-30T11:38:18.034" v="6611" actId="20577"/>
          <ac:spMkLst>
            <pc:docMk/>
            <pc:sldMk cId="761510828" sldId="268"/>
            <ac:spMk id="2" creationId="{4FE8C54D-7CED-444A-B295-3718C6C6099A}"/>
          </ac:spMkLst>
        </pc:spChg>
        <pc:spChg chg="del">
          <ac:chgData name="Sarah Robinson" userId="62cda71b-135e-4824-97e1-f45626818bae" providerId="ADAL" clId="{69C703F3-548C-4B81-B315-6BE693E5F9F3}" dt="2020-04-29T14:00:03.173" v="4191" actId="478"/>
          <ac:spMkLst>
            <pc:docMk/>
            <pc:sldMk cId="761510828" sldId="268"/>
            <ac:spMk id="3" creationId="{BEAEFA8A-DEBE-4D45-8C70-58571F6F4A07}"/>
          </ac:spMkLst>
        </pc:spChg>
        <pc:spChg chg="add del mod">
          <ac:chgData name="Sarah Robinson" userId="62cda71b-135e-4824-97e1-f45626818bae" providerId="ADAL" clId="{69C703F3-548C-4B81-B315-6BE693E5F9F3}" dt="2020-04-29T14:19:08.658" v="5890"/>
          <ac:spMkLst>
            <pc:docMk/>
            <pc:sldMk cId="761510828" sldId="268"/>
            <ac:spMk id="4" creationId="{3D6BF796-546F-4C6E-AF15-5F35BCFFDA01}"/>
          </ac:spMkLst>
        </pc:spChg>
        <pc:spChg chg="add del mod">
          <ac:chgData name="Sarah Robinson" userId="62cda71b-135e-4824-97e1-f45626818bae" providerId="ADAL" clId="{69C703F3-548C-4B81-B315-6BE693E5F9F3}" dt="2020-04-29T14:19:08.654" v="5888"/>
          <ac:spMkLst>
            <pc:docMk/>
            <pc:sldMk cId="761510828" sldId="268"/>
            <ac:spMk id="5" creationId="{F1E641F7-26CD-4BEE-BAEE-76C4EEA2EE1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47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3011214" y="3389586"/>
            <a:ext cx="184731" cy="369332"/>
          </a:xfrm>
          <a:prstGeom prst="rect">
            <a:avLst/>
          </a:prstGeom>
          <a:noFill/>
        </p:spPr>
        <p:txBody>
          <a:bodyPr wrap="none" rtlCol="0">
            <a:spAutoFit/>
          </a:bodyPr>
          <a:lstStyle/>
          <a:p>
            <a:endParaRPr lang="en-US"/>
          </a:p>
        </p:txBody>
      </p:sp>
      <p:sp>
        <p:nvSpPr>
          <p:cNvPr id="6" name="TextBox 5"/>
          <p:cNvSpPr txBox="1"/>
          <p:nvPr userDrawn="1"/>
        </p:nvSpPr>
        <p:spPr>
          <a:xfrm>
            <a:off x="2648607" y="19233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9444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696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01911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5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654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5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4714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latin typeface="Tahoma" charset="0"/>
                <a:ea typeface="Tahoma" charset="0"/>
                <a:cs typeface="Tahoma" charset="0"/>
              </a:defRPr>
            </a:lvl1pPr>
            <a:lvl2pPr>
              <a:defRPr>
                <a:solidFill>
                  <a:schemeClr val="bg1"/>
                </a:solidFill>
                <a:latin typeface="Tahoma" charset="0"/>
                <a:ea typeface="Tahoma" charset="0"/>
                <a:cs typeface="Tahoma" charset="0"/>
              </a:defRPr>
            </a:lvl2pPr>
            <a:lvl3pPr>
              <a:defRPr>
                <a:solidFill>
                  <a:schemeClr val="bg1"/>
                </a:solidFill>
                <a:latin typeface="Tahoma" charset="0"/>
                <a:ea typeface="Tahoma" charset="0"/>
                <a:cs typeface="Tahoma" charset="0"/>
              </a:defRPr>
            </a:lvl3pPr>
            <a:lvl4pPr>
              <a:defRPr>
                <a:solidFill>
                  <a:schemeClr val="bg1"/>
                </a:solidFill>
                <a:latin typeface="Tahoma" charset="0"/>
                <a:ea typeface="Tahoma" charset="0"/>
                <a:cs typeface="Tahoma" charset="0"/>
              </a:defRPr>
            </a:lvl4pPr>
            <a:lvl5pPr>
              <a:defRPr>
                <a:solidFill>
                  <a:schemeClr val="bg1"/>
                </a:solidFill>
                <a:latin typeface="Tahoma" charset="0"/>
                <a:ea typeface="Tahoma" charset="0"/>
                <a:cs typeface="Tahom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074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atin typeface="Tahoma" charset="0"/>
                <a:ea typeface="Tahoma" charset="0"/>
                <a:cs typeface="Tahoma"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ahoma" charset="0"/>
                <a:ea typeface="Tahoma" charset="0"/>
                <a:cs typeface="Tahom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624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83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5E01B93-B3BA-4F4E-9A70-A8E2D617E824}" type="datetimeFigureOut">
              <a:rPr lang="en-US" smtClean="0"/>
              <a:t>4/30/2020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E33BF48-B484-B144-A64B-E649C0B7161E}" type="slidenum">
              <a:rPr lang="en-US" smtClean="0"/>
              <a:t>‹#›</a:t>
            </a:fld>
            <a:endParaRPr lang="en-US"/>
          </a:p>
        </p:txBody>
      </p:sp>
    </p:spTree>
    <p:extLst>
      <p:ext uri="{BB962C8B-B14F-4D97-AF65-F5344CB8AC3E}">
        <p14:creationId xmlns:p14="http://schemas.microsoft.com/office/powerpoint/2010/main" val="135103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703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0"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bg1"/>
          </a:solidFill>
          <a:latin typeface="Tahoma" charset="0"/>
          <a:ea typeface="Tahoma" charset="0"/>
          <a:cs typeface="Tahom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13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535577"/>
            <a:ext cx="10685417" cy="5107873"/>
          </a:xfrm>
          <a:prstGeom prst="rect">
            <a:avLst/>
          </a:prstGeom>
          <a:noFill/>
        </p:spPr>
        <p:txBody>
          <a:bodyPr wrap="square" rtlCol="0" anchor="t">
            <a:spAutoFit/>
          </a:bodyPr>
          <a:lstStyle/>
          <a:p>
            <a:pPr>
              <a:lnSpc>
                <a:spcPct val="150000"/>
              </a:lnSpc>
            </a:pPr>
            <a:endPar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Teaching &amp; Training Programme </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Give thanks for the teaching and training events that have taken place during the last year and the positive response they have received from participants. </a:t>
            </a:r>
          </a:p>
          <a:p>
            <a:pPr marL="342900" indent="-342900">
              <a:lnSpc>
                <a:spcPct val="150000"/>
              </a:lnSpc>
              <a:buFont typeface="Arial" panose="020B0604020202020204" pitchFamily="34" charset="0"/>
              <a:buChar char="•"/>
            </a:pPr>
            <a:r>
              <a:rPr lang="en-GB" sz="2000" dirty="0">
                <a:solidFill>
                  <a:schemeClr val="bg1"/>
                </a:solidFill>
                <a:latin typeface="Tahoma"/>
                <a:ea typeface="Tahoma"/>
                <a:cs typeface="Tahoma"/>
              </a:rPr>
              <a:t>Pray for the planning of next year's programme of teaching and training. </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for the speakers who will be teaching at upcoming events as they plan and prepare. </a:t>
            </a:r>
          </a:p>
          <a:p>
            <a:pPr marL="800100" lvl="1" indent="-342900">
              <a:lnSpc>
                <a:spcPct val="150000"/>
              </a:lnSpc>
              <a:buFont typeface="Arial" panose="020B0604020202020204" pitchFamily="34" charset="0"/>
              <a:buChar char="•"/>
            </a:pPr>
            <a:r>
              <a:rPr lang="en-GB" sz="2000" dirty="0">
                <a:solidFill>
                  <a:schemeClr val="bg1"/>
                </a:solidFill>
                <a:latin typeface="Tahoma"/>
                <a:ea typeface="Tahoma"/>
                <a:cs typeface="Tahoma"/>
              </a:rPr>
              <a:t>Online Influential Leadership Workshop (18th-22nd May)</a:t>
            </a:r>
          </a:p>
          <a:p>
            <a:pPr marL="800100" lvl="1" indent="-342900">
              <a:lnSpc>
                <a:spcPct val="150000"/>
              </a:lnSpc>
              <a:buFont typeface="Arial" panose="020B0604020202020204" pitchFamily="34" charset="0"/>
              <a:buChar char="•"/>
            </a:pPr>
            <a:r>
              <a:rPr lang="en-GB" sz="2000" dirty="0">
                <a:solidFill>
                  <a:schemeClr val="bg1"/>
                </a:solidFill>
                <a:latin typeface="Tahoma"/>
                <a:ea typeface="Tahoma"/>
                <a:cs typeface="Tahoma"/>
              </a:rPr>
              <a:t>Bible workshops in Hebrew (17th and 24th June)</a:t>
            </a: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for those who will be attending these events that they will be blessed by what they hear and are able to take away and use what they learn to encourage and equip others. </a:t>
            </a:r>
          </a:p>
        </p:txBody>
      </p:sp>
    </p:spTree>
    <p:extLst>
      <p:ext uri="{BB962C8B-B14F-4D97-AF65-F5344CB8AC3E}">
        <p14:creationId xmlns:p14="http://schemas.microsoft.com/office/powerpoint/2010/main" val="14946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p:spPr>
        <p:txBody>
          <a:bodyPr/>
          <a:lstStyle/>
          <a:p>
            <a:pPr algn="ctr"/>
            <a:r>
              <a:rPr lang="en-US" dirty="0"/>
              <a:t>Prayer Day </a:t>
            </a:r>
            <a:br>
              <a:rPr lang="en-US" dirty="0"/>
            </a:br>
            <a:r>
              <a:rPr lang="en-US" sz="3200" dirty="0"/>
              <a:t>Wednesday 13 May 2020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97" y="4142672"/>
            <a:ext cx="3361039" cy="2235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843" y="4053443"/>
            <a:ext cx="3493700" cy="23244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819" y="3593886"/>
            <a:ext cx="4058296" cy="278398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60" y="1621679"/>
            <a:ext cx="2958311" cy="197220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4854" y="1621679"/>
            <a:ext cx="3142511" cy="1976854"/>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02" y="293234"/>
            <a:ext cx="1164336" cy="110947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8530" y="288958"/>
            <a:ext cx="1674003" cy="1113748"/>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3688" y="248094"/>
            <a:ext cx="1777736" cy="117085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81311" y="159232"/>
            <a:ext cx="1617053" cy="1212789"/>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1705" y="164913"/>
            <a:ext cx="1228244" cy="1250576"/>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71276" y="194709"/>
            <a:ext cx="1840074" cy="1224239"/>
          </a:xfrm>
          <a:prstGeom prst="rect">
            <a:avLst/>
          </a:prstGeom>
        </p:spPr>
      </p:pic>
    </p:spTree>
    <p:extLst>
      <p:ext uri="{BB962C8B-B14F-4D97-AF65-F5344CB8AC3E}">
        <p14:creationId xmlns:p14="http://schemas.microsoft.com/office/powerpoint/2010/main" val="173650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7" y="561703"/>
            <a:ext cx="11273244" cy="5615260"/>
          </a:xfrm>
        </p:spPr>
        <p:txBody>
          <a:bodyPr>
            <a:normAutofit/>
          </a:bodyPr>
          <a:lstStyle/>
          <a:p>
            <a:r>
              <a:rPr lang="en-GB" sz="2000" b="1" dirty="0">
                <a:latin typeface="Tahoma" panose="020B0604030504040204" pitchFamily="34" charset="0"/>
                <a:ea typeface="Tahoma" panose="020B0604030504040204" pitchFamily="34" charset="0"/>
                <a:cs typeface="Tahoma" panose="020B0604030504040204" pitchFamily="34" charset="0"/>
              </a:rPr>
              <a:t>Current situation </a:t>
            </a:r>
          </a:p>
          <a:p>
            <a:r>
              <a:rPr lang="en-GB" sz="2000" dirty="0">
                <a:latin typeface="Tahoma" panose="020B0604030504040204" pitchFamily="34" charset="0"/>
                <a:ea typeface="Tahoma" panose="020B0604030504040204" pitchFamily="34" charset="0"/>
                <a:cs typeface="Tahoma" panose="020B0604030504040204" pitchFamily="34" charset="0"/>
              </a:rPr>
              <a:t>Give thanks to God that He is with us in all circumstances, He will never leave us nor forsake us. He is our comfort in difficult times.</a:t>
            </a:r>
            <a:endParaRPr lang="en-GB" sz="2000" dirty="0"/>
          </a:p>
          <a:p>
            <a:r>
              <a:rPr lang="en-GB" sz="2000" dirty="0"/>
              <a:t>Pray for all those affected by the spread of the Coronavirus. We pray for mercy. We pray especially that many would respond in repentance and faith to the preaching of the gospel of Jesus Christ. </a:t>
            </a:r>
          </a:p>
          <a:p>
            <a:r>
              <a:rPr lang="en-GB" sz="2000" dirty="0"/>
              <a:t>Pray that the church would be a light of hope in these dark times. </a:t>
            </a:r>
          </a:p>
          <a:p>
            <a:r>
              <a:rPr lang="en-GB" sz="2000" dirty="0"/>
              <a:t>Pray for those worried about their health and the health of loved ones. We give thanks that Jesus Christ is the same yesterday, today and for the ages to come.</a:t>
            </a:r>
          </a:p>
          <a:p>
            <a:r>
              <a:rPr lang="en-GB" sz="2000" dirty="0"/>
              <a:t>Pray for those financially impacted by the effects of the Coronavirus, for mercy and for wisdom.</a:t>
            </a:r>
            <a:r>
              <a:rPr lang="en-GB" sz="2000" dirty="0">
                <a:latin typeface="Tahoma" panose="020B0604030504040204" pitchFamily="34" charset="0"/>
                <a:ea typeface="Tahoma" panose="020B0604030504040204" pitchFamily="34" charset="0"/>
                <a:cs typeface="Tahoma" panose="020B0604030504040204" pitchFamily="34" charset="0"/>
              </a:rPr>
              <a:t> </a:t>
            </a:r>
          </a:p>
          <a:p>
            <a:r>
              <a:rPr lang="en-GB" sz="2000" dirty="0">
                <a:latin typeface="Tahoma" panose="020B0604030504040204" pitchFamily="34" charset="0"/>
                <a:ea typeface="Tahoma" panose="020B0604030504040204" pitchFamily="34" charset="0"/>
                <a:cs typeface="Tahoma" panose="020B0604030504040204" pitchFamily="34" charset="0"/>
              </a:rPr>
              <a:t>Give thanks to God that Virtually Keswick Convention (27- 31 July) has been planned following the cancellation of the usual Keswick Convention, due to Covid-19.</a:t>
            </a:r>
          </a:p>
          <a:p>
            <a:pPr>
              <a:lnSpc>
                <a:spcPct val="110000"/>
              </a:lnSpc>
            </a:pPr>
            <a:r>
              <a:rPr lang="en-GB" sz="2000" dirty="0">
                <a:latin typeface="Tahoma" panose="020B0604030504040204" pitchFamily="34" charset="0"/>
                <a:ea typeface="Tahoma" panose="020B0604030504040204" pitchFamily="34" charset="0"/>
                <a:cs typeface="Tahoma" panose="020B0604030504040204" pitchFamily="34" charset="0"/>
              </a:rPr>
              <a:t>Please pray for us to continue to have a positive witness to the town – all year round – and especially as we plan a slightly different, virtual Convention</a:t>
            </a:r>
          </a:p>
          <a:p>
            <a:pPr marL="0" indent="0">
              <a:lnSpc>
                <a:spcPct val="110000"/>
              </a:lnSpc>
              <a:buNone/>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206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7" y="561703"/>
            <a:ext cx="11273244" cy="5615260"/>
          </a:xfrm>
        </p:spPr>
        <p:txBody>
          <a:bodyPr vert="horz" lIns="91440" tIns="45720" rIns="91440" bIns="45720" rtlCol="0" anchor="t">
            <a:normAutofit/>
          </a:bodyPr>
          <a:lstStyle/>
          <a:p>
            <a:pPr algn="ctr"/>
            <a:r>
              <a:rPr lang="en-GB" sz="2000" b="1" dirty="0">
                <a:latin typeface="Tahoma"/>
                <a:ea typeface="Tahoma"/>
                <a:cs typeface="Tahoma"/>
              </a:rPr>
              <a:t>Virtually Keswick Convention </a:t>
            </a:r>
          </a:p>
          <a:p>
            <a:r>
              <a:rPr lang="en-GB" sz="2000" dirty="0">
                <a:latin typeface="Tahoma"/>
                <a:ea typeface="Tahoma"/>
                <a:cs typeface="Tahoma"/>
              </a:rPr>
              <a:t>Pray as plans come together for holding Virtually Keswick Convention</a:t>
            </a:r>
          </a:p>
          <a:p>
            <a:r>
              <a:rPr lang="en-GB" sz="2000" dirty="0">
                <a:latin typeface="Tahoma"/>
                <a:ea typeface="Tahoma"/>
                <a:cs typeface="Tahoma"/>
              </a:rPr>
              <a:t>Pray as there is a lot of practical and logistical needs, with numerous people working unseen. Please pray that all the details would come together well </a:t>
            </a:r>
          </a:p>
          <a:p>
            <a:r>
              <a:rPr lang="en-GB" sz="2000" dirty="0">
                <a:latin typeface="Tahoma"/>
                <a:ea typeface="Tahoma"/>
                <a:cs typeface="Tahoma"/>
              </a:rPr>
              <a:t>Pray for plans for the ministry as the theme of Hope will be given at the virtual Convention: that God will undertake in the planning of those messages to be spoken.</a:t>
            </a:r>
          </a:p>
          <a:p>
            <a:r>
              <a:rPr lang="en-GB" sz="2000" dirty="0">
                <a:latin typeface="Tahoma"/>
                <a:ea typeface="Tahoma"/>
                <a:cs typeface="Tahoma"/>
              </a:rPr>
              <a:t>Pray for protection for young people as they seek to learn more about our Lord. </a:t>
            </a: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110000"/>
              </a:lnSpc>
            </a:pPr>
            <a:r>
              <a:rPr lang="en-GB" sz="2000" dirty="0">
                <a:latin typeface="Tahoma"/>
                <a:ea typeface="Tahoma"/>
                <a:cs typeface="Tahoma"/>
              </a:rPr>
              <a:t>Pray for the safety and wellbeing of contractors as they plan Virtually Keswick Convention </a:t>
            </a:r>
            <a:endParaRPr lang="en-GB" sz="2000" dirty="0">
              <a:latin typeface="Tahoma" panose="020B0604030504040204" pitchFamily="34" charset="0"/>
              <a:ea typeface="Tahoma" panose="020B0604030504040204" pitchFamily="34" charset="0"/>
              <a:cs typeface="Tahoma" panose="020B0604030504040204" pitchFamily="34" charset="0"/>
            </a:endParaRPr>
          </a:p>
          <a:p>
            <a:pPr>
              <a:lnSpc>
                <a:spcPct val="110000"/>
              </a:lnSpc>
            </a:pPr>
            <a:r>
              <a:rPr lang="en-GB" sz="2000" dirty="0">
                <a:latin typeface="Tahoma"/>
                <a:ea typeface="Tahoma"/>
                <a:cs typeface="Tahoma"/>
              </a:rPr>
              <a:t>Pray for opportunities to bless those who usually work at other, non-Christian, events. Pray they would experience a Christ-filled atmosphere that make them question why we operate differently </a:t>
            </a:r>
            <a:endParaRPr lang="en-GB" sz="2400" dirty="0">
              <a:latin typeface="Calibri" panose="020F0502020204030204" pitchFamily="34" charset="0"/>
              <a:ea typeface="Tahoma" panose="020B060403050404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Pray for the talented tech teams who manage all aspects of recordings, lighting, presentations and more. Pray that God would go before and prepare the way so all would run smoothly. </a:t>
            </a:r>
          </a:p>
          <a:p>
            <a:pPr>
              <a:lnSpc>
                <a:spcPct val="110000"/>
              </a:lnSpc>
            </a:pPr>
            <a:endParaRPr lang="en-GB"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146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365125"/>
            <a:ext cx="10515600" cy="1325563"/>
          </a:xfrm>
          <a:prstGeom prst="rect">
            <a:avLst/>
          </a:prstGeom>
        </p:spPr>
        <p:txBody>
          <a:bodyPr vert="horz" lIns="91440" tIns="45720" rIns="91440" bIns="45720" numCol="1" rtlCol="0" anchor="ctr">
            <a:normAutofit fontScale="25000" lnSpcReduction="20000"/>
          </a:bodyPr>
          <a:lstStyle/>
          <a:p>
            <a:pPr>
              <a:lnSpc>
                <a:spcPct val="90000"/>
              </a:lnSpc>
              <a:spcBef>
                <a:spcPct val="0"/>
              </a:spcBef>
              <a:spcAft>
                <a:spcPts val="600"/>
              </a:spcAft>
            </a:pPr>
            <a:r>
              <a:rPr lang="en-US" sz="8000" b="1" kern="1200" dirty="0">
                <a:solidFill>
                  <a:schemeClr val="bg1"/>
                </a:solidFill>
                <a:latin typeface="Tahoma" charset="0"/>
                <a:ea typeface="Tahoma" charset="0"/>
                <a:cs typeface="Tahoma" charset="0"/>
              </a:rPr>
              <a:t>    </a:t>
            </a:r>
          </a:p>
          <a:p>
            <a:pPr>
              <a:lnSpc>
                <a:spcPct val="90000"/>
              </a:lnSpc>
              <a:spcBef>
                <a:spcPct val="0"/>
              </a:spcBef>
              <a:spcAft>
                <a:spcPts val="600"/>
              </a:spcAft>
            </a:pPr>
            <a:r>
              <a:rPr lang="en-US" sz="8000" b="1" kern="1200" dirty="0">
                <a:solidFill>
                  <a:schemeClr val="bg1"/>
                </a:solidFill>
                <a:latin typeface="Tahoma" charset="0"/>
                <a:ea typeface="Tahoma" charset="0"/>
                <a:cs typeface="Tahoma" charset="0"/>
              </a:rPr>
              <a:t> </a:t>
            </a:r>
          </a:p>
          <a:p>
            <a:pPr>
              <a:lnSpc>
                <a:spcPct val="90000"/>
              </a:lnSpc>
              <a:spcBef>
                <a:spcPct val="0"/>
              </a:spcBef>
              <a:spcAft>
                <a:spcPts val="600"/>
              </a:spcAft>
            </a:pPr>
            <a:endParaRPr lang="en-US" sz="8000" b="1" dirty="0">
              <a:solidFill>
                <a:schemeClr val="bg1"/>
              </a:solidFill>
              <a:latin typeface="Tahoma" charset="0"/>
              <a:ea typeface="Tahoma" charset="0"/>
              <a:cs typeface="Tahoma" charset="0"/>
            </a:endParaRPr>
          </a:p>
          <a:p>
            <a:pPr>
              <a:lnSpc>
                <a:spcPct val="90000"/>
              </a:lnSpc>
              <a:spcBef>
                <a:spcPct val="0"/>
              </a:spcBef>
              <a:spcAft>
                <a:spcPts val="600"/>
              </a:spcAft>
            </a:pPr>
            <a:endParaRPr lang="en-US" sz="8000" b="1" kern="1200" dirty="0">
              <a:solidFill>
                <a:schemeClr val="bg1"/>
              </a:solidFill>
              <a:latin typeface="Tahoma" charset="0"/>
              <a:ea typeface="Tahoma" charset="0"/>
              <a:cs typeface="Tahoma" charset="0"/>
            </a:endParaRPr>
          </a:p>
          <a:p>
            <a:pPr>
              <a:lnSpc>
                <a:spcPct val="90000"/>
              </a:lnSpc>
              <a:spcBef>
                <a:spcPct val="0"/>
              </a:spcBef>
              <a:spcAft>
                <a:spcPts val="600"/>
              </a:spcAft>
            </a:pPr>
            <a:endParaRPr lang="en-US" sz="8000" b="1" dirty="0">
              <a:solidFill>
                <a:schemeClr val="bg1"/>
              </a:solidFill>
              <a:latin typeface="Tahoma" charset="0"/>
              <a:ea typeface="Tahoma" charset="0"/>
              <a:cs typeface="Tahoma" charset="0"/>
            </a:endParaRPr>
          </a:p>
          <a:p>
            <a:pPr>
              <a:lnSpc>
                <a:spcPct val="90000"/>
              </a:lnSpc>
              <a:spcBef>
                <a:spcPct val="0"/>
              </a:spcBef>
              <a:spcAft>
                <a:spcPts val="600"/>
              </a:spcAft>
            </a:pPr>
            <a:endParaRPr lang="en-US" sz="8000" b="1" kern="1200" dirty="0">
              <a:solidFill>
                <a:schemeClr val="bg1"/>
              </a:solidFill>
              <a:latin typeface="Tahoma" charset="0"/>
              <a:ea typeface="Tahoma" charset="0"/>
              <a:cs typeface="Tahoma" charset="0"/>
            </a:endParaRPr>
          </a:p>
          <a:p>
            <a:pPr>
              <a:lnSpc>
                <a:spcPct val="90000"/>
              </a:lnSpc>
              <a:spcBef>
                <a:spcPct val="0"/>
              </a:spcBef>
              <a:spcAft>
                <a:spcPts val="600"/>
              </a:spcAft>
            </a:pPr>
            <a:endParaRPr lang="en-US" sz="8000" b="1" dirty="0">
              <a:solidFill>
                <a:schemeClr val="bg1"/>
              </a:solidFill>
              <a:latin typeface="Tahoma" charset="0"/>
              <a:ea typeface="Tahoma" charset="0"/>
              <a:cs typeface="Tahoma" charset="0"/>
            </a:endParaRPr>
          </a:p>
          <a:p>
            <a:pPr>
              <a:lnSpc>
                <a:spcPct val="90000"/>
              </a:lnSpc>
              <a:spcBef>
                <a:spcPct val="0"/>
              </a:spcBef>
              <a:spcAft>
                <a:spcPts val="600"/>
              </a:spcAft>
            </a:pPr>
            <a:endParaRPr lang="en-US" sz="8000" b="1" kern="1200" dirty="0">
              <a:solidFill>
                <a:schemeClr val="bg1"/>
              </a:solidFill>
              <a:latin typeface="Tahoma" charset="0"/>
              <a:ea typeface="Tahoma" charset="0"/>
              <a:cs typeface="Tahoma" charset="0"/>
            </a:endParaRPr>
          </a:p>
          <a:p>
            <a:pPr>
              <a:lnSpc>
                <a:spcPct val="90000"/>
              </a:lnSpc>
              <a:spcBef>
                <a:spcPct val="0"/>
              </a:spcBef>
              <a:spcAft>
                <a:spcPts val="600"/>
              </a:spcAft>
            </a:pPr>
            <a:endParaRPr lang="en-US" sz="8000" b="1" dirty="0">
              <a:solidFill>
                <a:schemeClr val="bg1"/>
              </a:solidFill>
              <a:latin typeface="Tahoma" charset="0"/>
              <a:ea typeface="Tahoma" charset="0"/>
              <a:cs typeface="Tahoma" charset="0"/>
            </a:endParaRPr>
          </a:p>
          <a:p>
            <a:pPr>
              <a:lnSpc>
                <a:spcPct val="90000"/>
              </a:lnSpc>
              <a:spcBef>
                <a:spcPct val="0"/>
              </a:spcBef>
              <a:spcAft>
                <a:spcPts val="600"/>
              </a:spcAft>
            </a:pPr>
            <a:endParaRPr lang="en-US" sz="8000" b="1" kern="1200" dirty="0">
              <a:solidFill>
                <a:schemeClr val="bg1"/>
              </a:solidFill>
              <a:latin typeface="Tahoma" charset="0"/>
              <a:ea typeface="Tahoma" charset="0"/>
              <a:cs typeface="Tahoma" charset="0"/>
            </a:endParaRPr>
          </a:p>
          <a:p>
            <a:pPr>
              <a:lnSpc>
                <a:spcPct val="90000"/>
              </a:lnSpc>
              <a:spcBef>
                <a:spcPct val="0"/>
              </a:spcBef>
              <a:spcAft>
                <a:spcPts val="600"/>
              </a:spcAft>
            </a:pPr>
            <a:endParaRPr lang="en-US" sz="8000" b="1" dirty="0">
              <a:solidFill>
                <a:schemeClr val="bg1"/>
              </a:solidFill>
              <a:latin typeface="Tahoma" charset="0"/>
              <a:ea typeface="Tahoma" charset="0"/>
              <a:cs typeface="Tahoma" charset="0"/>
            </a:endParaRPr>
          </a:p>
          <a:p>
            <a:pPr>
              <a:lnSpc>
                <a:spcPct val="90000"/>
              </a:lnSpc>
              <a:spcBef>
                <a:spcPct val="0"/>
              </a:spcBef>
              <a:spcAft>
                <a:spcPts val="600"/>
              </a:spcAft>
            </a:pPr>
            <a:endParaRPr lang="en-US" sz="8000" b="1" kern="1200" dirty="0">
              <a:solidFill>
                <a:schemeClr val="bg1"/>
              </a:solidFill>
              <a:latin typeface="Tahoma" charset="0"/>
              <a:ea typeface="Tahoma" charset="0"/>
              <a:cs typeface="Tahoma" charset="0"/>
            </a:endParaRPr>
          </a:p>
          <a:p>
            <a:pPr>
              <a:lnSpc>
                <a:spcPct val="90000"/>
              </a:lnSpc>
              <a:spcBef>
                <a:spcPct val="0"/>
              </a:spcBef>
              <a:spcAft>
                <a:spcPts val="600"/>
              </a:spcAft>
            </a:pPr>
            <a:r>
              <a:rPr lang="en-US" sz="8000" b="1" kern="1200" dirty="0">
                <a:solidFill>
                  <a:schemeClr val="bg1"/>
                </a:solidFill>
                <a:latin typeface="Tahoma" charset="0"/>
                <a:ea typeface="Tahoma" charset="0"/>
                <a:cs typeface="Tahoma" charset="0"/>
              </a:rPr>
              <a:t>Volunteers</a:t>
            </a:r>
          </a:p>
          <a:p>
            <a:pPr marL="1143000" indent="-1143000">
              <a:lnSpc>
                <a:spcPct val="90000"/>
              </a:lnSpc>
              <a:spcBef>
                <a:spcPct val="0"/>
              </a:spcBef>
              <a:spcAft>
                <a:spcPts val="600"/>
              </a:spcAft>
              <a:buFont typeface="Arial" panose="020B0604020202020204" pitchFamily="34" charset="0"/>
              <a:buChar char="•"/>
            </a:pPr>
            <a:endParaRPr lang="en-US" sz="8000" b="1" kern="1200" dirty="0">
              <a:solidFill>
                <a:schemeClr val="bg1"/>
              </a:solidFill>
              <a:latin typeface="Tahoma" charset="0"/>
              <a:ea typeface="Tahoma" charset="0"/>
              <a:cs typeface="Tahoma" charset="0"/>
            </a:endParaRPr>
          </a:p>
          <a:p>
            <a:pPr marL="1143000" indent="-1143000">
              <a:lnSpc>
                <a:spcPct val="90000"/>
              </a:lnSpc>
              <a:spcBef>
                <a:spcPct val="0"/>
              </a:spcBef>
              <a:spcAft>
                <a:spcPts val="600"/>
              </a:spcAft>
              <a:buFont typeface="Arial" panose="020B0604020202020204" pitchFamily="34" charset="0"/>
              <a:buChar char="•"/>
            </a:pPr>
            <a:r>
              <a:rPr lang="en-US" sz="8000" kern="1200" dirty="0">
                <a:solidFill>
                  <a:schemeClr val="bg1"/>
                </a:solidFill>
                <a:latin typeface="Tahoma" charset="0"/>
                <a:ea typeface="Tahoma" charset="0"/>
                <a:cs typeface="Tahoma" charset="0"/>
              </a:rPr>
              <a:t>Give thanks for all the people who had applied to serve at Keswick Convention 2020: Give thanks for their servant hearts</a:t>
            </a:r>
          </a:p>
          <a:p>
            <a:pPr marL="1143000" indent="-1143000">
              <a:lnSpc>
                <a:spcPct val="90000"/>
              </a:lnSpc>
              <a:spcBef>
                <a:spcPct val="0"/>
              </a:spcBef>
              <a:spcAft>
                <a:spcPts val="600"/>
              </a:spcAft>
              <a:buFont typeface="Arial" panose="020B0604020202020204" pitchFamily="34" charset="0"/>
              <a:buChar char="•"/>
            </a:pPr>
            <a:r>
              <a:rPr lang="en-US" sz="8000" kern="1200" dirty="0">
                <a:solidFill>
                  <a:schemeClr val="bg1"/>
                </a:solidFill>
                <a:latin typeface="Tahoma" charset="0"/>
                <a:ea typeface="Tahoma" charset="0"/>
                <a:cs typeface="Tahoma" charset="0"/>
              </a:rPr>
              <a:t>Pray for God’s protection upon all those who faithfully volunteer at the Convention  </a:t>
            </a:r>
          </a:p>
          <a:p>
            <a:pPr marL="1143000" indent="-1143000">
              <a:lnSpc>
                <a:spcPct val="90000"/>
              </a:lnSpc>
              <a:spcBef>
                <a:spcPct val="0"/>
              </a:spcBef>
              <a:spcAft>
                <a:spcPts val="600"/>
              </a:spcAft>
              <a:buFont typeface="Arial" panose="020B0604020202020204" pitchFamily="34" charset="0"/>
              <a:buChar char="•"/>
            </a:pPr>
            <a:r>
              <a:rPr lang="en-US" sz="8000" kern="1200" dirty="0">
                <a:solidFill>
                  <a:schemeClr val="bg1"/>
                </a:solidFill>
                <a:latin typeface="Tahoma" charset="0"/>
                <a:ea typeface="Tahoma" charset="0"/>
                <a:cs typeface="Tahoma" charset="0"/>
              </a:rPr>
              <a:t>Pray as work gets under way in planning Virtually Keswick Convention, that it will become clear what volunteer roles will be needed and that people with the right skill set will be able to take up the necessary roles</a:t>
            </a:r>
          </a:p>
          <a:p>
            <a:pPr marL="1143000" indent="-1143000">
              <a:lnSpc>
                <a:spcPct val="90000"/>
              </a:lnSpc>
              <a:spcBef>
                <a:spcPct val="0"/>
              </a:spcBef>
              <a:spcAft>
                <a:spcPts val="600"/>
              </a:spcAft>
              <a:buFont typeface="Arial" panose="020B0604020202020204" pitchFamily="34" charset="0"/>
              <a:buChar char="•"/>
            </a:pPr>
            <a:r>
              <a:rPr lang="en-US" sz="8000" kern="1200" dirty="0">
                <a:solidFill>
                  <a:schemeClr val="bg1"/>
                </a:solidFill>
                <a:latin typeface="Tahoma" charset="0"/>
                <a:ea typeface="Tahoma" charset="0"/>
                <a:cs typeface="Tahoma" charset="0"/>
              </a:rPr>
              <a:t>Pray as we look ahead to Keswick Convention 2021: That people will be looking forward to applying to serve on the new integrated site together</a:t>
            </a:r>
          </a:p>
          <a:p>
            <a:pPr>
              <a:lnSpc>
                <a:spcPct val="90000"/>
              </a:lnSpc>
              <a:spcBef>
                <a:spcPct val="0"/>
              </a:spcBef>
              <a:spcAft>
                <a:spcPts val="600"/>
              </a:spcAft>
            </a:pPr>
            <a:endParaRPr lang="en-US" sz="1100" kern="1200" dirty="0">
              <a:solidFill>
                <a:schemeClr val="bg1"/>
              </a:solidFill>
              <a:latin typeface="Tahoma" charset="0"/>
              <a:ea typeface="Tahoma" charset="0"/>
              <a:cs typeface="Tahoma" charset="0"/>
            </a:endParaRPr>
          </a:p>
        </p:txBody>
      </p:sp>
    </p:spTree>
    <p:extLst>
      <p:ext uri="{BB962C8B-B14F-4D97-AF65-F5344CB8AC3E}">
        <p14:creationId xmlns:p14="http://schemas.microsoft.com/office/powerpoint/2010/main" val="205036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470263"/>
            <a:ext cx="10384972" cy="6492868"/>
          </a:xfrm>
          <a:prstGeom prst="rect">
            <a:avLst/>
          </a:prstGeom>
          <a:noFill/>
        </p:spPr>
        <p:txBody>
          <a:bodyPr wrap="square" rtlCol="0" anchor="t">
            <a:spAutoFit/>
          </a:bodyPr>
          <a:lstStyle/>
          <a:p>
            <a:endPar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Speakers </a:t>
            </a:r>
          </a:p>
          <a:p>
            <a:pPr marL="342900" indent="-342900">
              <a:lnSpc>
                <a:spcPct val="150000"/>
              </a:lnSpc>
              <a:buFont typeface="Arial" panose="020B0604020202020204" pitchFamily="34" charset="0"/>
              <a:buChar char="•"/>
            </a:pPr>
            <a:r>
              <a:rPr lang="en-GB" sz="2000" dirty="0">
                <a:solidFill>
                  <a:schemeClr val="bg1"/>
                </a:solidFill>
                <a:latin typeface="Tahoma"/>
                <a:ea typeface="Tahoma"/>
                <a:cs typeface="Tahoma"/>
              </a:rPr>
              <a:t>Pray for all the contributors of the Convention, particularly for Christopher Ash, giving Bible Readings on Hope in Jesus from the Psalms</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for their talks </a:t>
            </a: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for their strength and safety </a:t>
            </a: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for their families as they support them in this task </a:t>
            </a: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that their focus would be on the Word of God and on serving those who come to the Convention </a:t>
            </a:r>
          </a:p>
          <a:p>
            <a:pPr marL="342900" indent="-342900">
              <a:lnSpc>
                <a:spcPct val="150000"/>
              </a:lnSpc>
              <a:buFont typeface="Arial" panose="020B0604020202020204" pitchFamily="34" charset="0"/>
              <a:buChar char="•"/>
            </a:pP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Children, youth and young adults </a:t>
            </a:r>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that the children, youth &amp; young adults would be inspired about God </a:t>
            </a: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that they would gain a wonderful love for the Word of God </a:t>
            </a: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that the Lord would draw near to them </a:t>
            </a:r>
          </a:p>
          <a:p>
            <a:pPr marL="342900" indent="-342900">
              <a:lnSpc>
                <a:spcPct val="150000"/>
              </a:lnSpc>
              <a:buFont typeface="Arial" panose="020B0604020202020204" pitchFamily="34" charset="0"/>
              <a:buChar char="•"/>
            </a:pP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600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823" y="300446"/>
            <a:ext cx="11260183" cy="2811475"/>
          </a:xfrm>
          <a:prstGeom prst="rect">
            <a:avLst/>
          </a:prstGeom>
          <a:noFill/>
        </p:spPr>
        <p:txBody>
          <a:bodyPr wrap="square" rtlCol="0">
            <a:spAutoFit/>
          </a:bodyPr>
          <a:lstStyle/>
          <a:p>
            <a:pPr>
              <a:lnSpc>
                <a:spcPct val="150000"/>
              </a:lnSpc>
            </a:pP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Finances </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Give thanks for the generosity of His people, throughout the year, which makes it possible to hold Virtually Keswick Convention.</a:t>
            </a: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the Keswick Ministries will continue to be good stewards of the money we receive</a:t>
            </a:r>
            <a:endParaRPr lang="en-GB" dirty="0"/>
          </a:p>
        </p:txBody>
      </p:sp>
    </p:spTree>
    <p:extLst>
      <p:ext uri="{BB962C8B-B14F-4D97-AF65-F5344CB8AC3E}">
        <p14:creationId xmlns:p14="http://schemas.microsoft.com/office/powerpoint/2010/main" val="168790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1521" y="470263"/>
            <a:ext cx="10358845" cy="7786747"/>
          </a:xfrm>
          <a:prstGeom prst="rect">
            <a:avLst/>
          </a:prstGeom>
          <a:noFill/>
        </p:spPr>
        <p:txBody>
          <a:bodyPr wrap="square" rtlCol="0">
            <a:spAutoFit/>
          </a:bodyPr>
          <a:lstStyle/>
          <a:p>
            <a:pPr marL="342900" indent="-342900">
              <a:lnSpc>
                <a:spcPct val="150000"/>
              </a:lnSpc>
              <a:buFont typeface="Arial" panose="020B0604020202020204" pitchFamily="34" charset="0"/>
              <a:buChar char="•"/>
            </a:pP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Keswick Unconventional </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Give thanks to God for all those involved in the Keswick Unconventional Programme </a:t>
            </a: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that people would be drawn to the gospel through the various artistic expressions of the Word of God </a:t>
            </a:r>
          </a:p>
          <a:p>
            <a:pPr marL="342900" indent="-342900">
              <a:lnSpc>
                <a:spcPct val="150000"/>
              </a:lnSpc>
              <a:buFont typeface="Arial" panose="020B0604020202020204" pitchFamily="34" charset="0"/>
              <a:buChar char="•"/>
            </a:pP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Resources </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Please pray that the Keswick Ministries resources would help people meet with God in his Word and grow as disciples. </a:t>
            </a:r>
          </a:p>
          <a:p>
            <a:pPr>
              <a:lnSpc>
                <a:spcPct val="150000"/>
              </a:lnSpc>
            </a:pP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Those with disabilities </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that the Lord would pave the way for them to enjoy the Convention without difficulty. </a:t>
            </a:r>
          </a:p>
          <a:p>
            <a:pPr marL="342900" indent="-342900">
              <a:lnSpc>
                <a:spcPct val="150000"/>
              </a:lnSpc>
              <a:buFont typeface="Arial" panose="020B0604020202020204" pitchFamily="34" charset="0"/>
              <a:buChar char="•"/>
            </a:pP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dirty="0"/>
          </a:p>
          <a:p>
            <a:endParaRPr lang="en-GB" sz="2400" b="1" dirty="0">
              <a:solidFill>
                <a:schemeClr val="bg1"/>
              </a:solidFill>
            </a:endParaRPr>
          </a:p>
          <a:p>
            <a:endParaRPr lang="en-GB" dirty="0"/>
          </a:p>
        </p:txBody>
      </p:sp>
    </p:spTree>
    <p:extLst>
      <p:ext uri="{BB962C8B-B14F-4D97-AF65-F5344CB8AC3E}">
        <p14:creationId xmlns:p14="http://schemas.microsoft.com/office/powerpoint/2010/main" val="20355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080" y="653143"/>
            <a:ext cx="10071463" cy="4800097"/>
          </a:xfrm>
          <a:prstGeom prst="rect">
            <a:avLst/>
          </a:prstGeom>
          <a:noFill/>
        </p:spPr>
        <p:txBody>
          <a:bodyPr wrap="square" rtlCol="0">
            <a:spAutoFit/>
          </a:bodyPr>
          <a:lstStyle/>
          <a:p>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The Derwent Project </a:t>
            </a:r>
            <a:b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Give thanks to the Lord Jesus for his faithfulness.</a:t>
            </a: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Give thanks to God that work has started on the Pencil Factory including windows taken out ready to be replaced and areas have been cleared inside.</a:t>
            </a:r>
          </a:p>
          <a:p>
            <a:pPr marL="342900" indent="-3429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Give thanks for the volunteers who have given up their time to help on the site. </a:t>
            </a:r>
          </a:p>
          <a:p>
            <a:pPr marL="457200" indent="-4572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Thank Jesus Christ that we can trust Him for the future.</a:t>
            </a:r>
          </a:p>
          <a:p>
            <a:pPr marL="457200" indent="-4572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Please pray for safety of the teams working on the site.</a:t>
            </a:r>
          </a:p>
          <a:p>
            <a:pPr marL="457200" indent="-4572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Please pray that the integrated site will be ready for 2021.</a:t>
            </a:r>
          </a:p>
          <a:p>
            <a:pPr marL="457200" indent="-4572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for continued fundraising.</a:t>
            </a:r>
          </a:p>
          <a:p>
            <a:pPr marL="457200" indent="-457200">
              <a:lnSpc>
                <a:spcPct val="150000"/>
              </a:lnSpc>
              <a:buFont typeface="Arial" panose="020B0604020202020204" pitchFamily="34" charset="0"/>
              <a:buChar char="•"/>
            </a:pP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Pray that God’s will would be done.</a:t>
            </a:r>
          </a:p>
        </p:txBody>
      </p:sp>
    </p:spTree>
    <p:extLst>
      <p:ext uri="{BB962C8B-B14F-4D97-AF65-F5344CB8AC3E}">
        <p14:creationId xmlns:p14="http://schemas.microsoft.com/office/powerpoint/2010/main" val="2405688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A444BCF-465B-4348-BCA7-7845692E7F49}" vid="{6A5230FD-B42C-C046-9ACF-0383EAB8CE2B}"/>
    </a:ext>
  </a:extLst>
</a:theme>
</file>

<file path=docProps/app.xml><?xml version="1.0" encoding="utf-8"?>
<Properties xmlns="http://schemas.openxmlformats.org/officeDocument/2006/extended-properties" xmlns:vt="http://schemas.openxmlformats.org/officeDocument/2006/docPropsVTypes">
  <TotalTime>12</TotalTime>
  <Words>919</Words>
  <Application>Microsoft Office PowerPoint</Application>
  <PresentationFormat>Widescreen</PresentationFormat>
  <Paragraphs>83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Tahoma</vt:lpstr>
      <vt:lpstr>Office Theme</vt:lpstr>
      <vt:lpstr>PowerPoint Presentation</vt:lpstr>
      <vt:lpstr>Prayer Day  Wednesday 13 May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Robinson</dc:creator>
  <cp:lastModifiedBy>Sarah Robinson</cp:lastModifiedBy>
  <cp:revision>1</cp:revision>
  <dcterms:created xsi:type="dcterms:W3CDTF">2020-04-29T14:28:17Z</dcterms:created>
  <dcterms:modified xsi:type="dcterms:W3CDTF">2020-04-30T11:41:27Z</dcterms:modified>
</cp:coreProperties>
</file>